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032675-F1AE-A6A3-4D96-7A029481E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DDB84-E098-1F0B-3187-04D7BD58F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868727-6BBB-5BC2-5ED2-02DDAD012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437AB-4CB1-4439-A2F2-6F914D3C43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52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41F18-7D1E-F754-4A49-DA00A44BA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26438-1AFB-2461-803D-D88F86FD6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D94AB-2B3A-B3C2-FA8C-8B5CA9752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FF3D8-E552-4729-A96A-F05A552BFD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5970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CFE9A-2CF8-5C06-B67E-EDBDC3F8D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04EA3-22F2-B858-4816-03B079A59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F27E97-A500-DD19-E8B6-E90C987CF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1882A-2D92-4F55-9BC4-4B088A42A3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1987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EB8DA-85E0-57F1-C976-89CC20A01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A7D4E-A0A6-30A4-7969-870C9780F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7D9F1C-42A9-DC74-C39B-9D429C71E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6709B-3619-4004-9E2A-1D13337098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3482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AA3CB4-0680-755C-94D1-288122E0E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50C04-84E1-E28A-C0A5-9EA88775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3346F-ED5B-2368-9D18-8968B8A91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65F8B-7B90-42B1-B73E-047D08EC22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459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9E4E80-DD3B-72AA-0B8B-3C26C56AA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2F9B6B-6425-C9A6-9C38-3DF498C81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009C3C-A1A5-6C2E-9226-EE018A3FC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E0E3F-C6F8-4F03-B411-C83AC81E66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27B81B7-7781-0FD0-D60E-825354CBE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8068746-D382-39AD-5D35-FC49BD209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D9BD205-B2F3-851B-6E4C-F8C1BBB80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B5564-EBE3-41F4-9EE5-EA702C9E67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4108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7932BDB-FC7B-6224-733C-81E0349FC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7CEFABA-95B9-A5B9-E518-DC0E81456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3FCBA44-8C5F-C708-7DA0-249CCB3E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7984E-11B5-4F1F-9779-D2B06272AA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5661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076E9DC-0DAF-3082-EBD0-13BD0221C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1598FD0-A980-87F5-B4A8-4A12F0764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9B4880-DCC6-67A3-2E25-78B78EA7D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1AB72-6337-44FF-9490-53327360A7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396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A7DE21-1F01-6DD3-20E6-1D175E011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5BC93A1-DDCC-8353-B06B-A92529B32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5F1EFC6-7BD0-A1F6-4AEC-286FBF500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0DA0A-368C-4A7E-83DB-D23A6608E6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5425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5F436CF-12DF-E78B-0619-C404821A3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95761D-9AB7-2D3B-9088-594E4292C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010D8A-B356-A7D5-1EE1-151FB9213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BFAFD-B252-4AD1-84A3-2564E456C1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429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528A334-6944-3A57-02D2-F15A584D74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753A9DE-D66C-95AD-AB14-4826BE116D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6A179-C4D8-2E19-5F4B-40A558750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1844D-CE4B-9082-FDA6-6B3840B6D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3822E-43D9-55A8-0D33-A9497D5B6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DF293C-1298-473C-B2B7-9BC61F066B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012C01-EE4E-A9D1-4982-72F1929A07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280831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Gentle Jesus, meek and mild,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Look upon a little child,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Pity my simplicity,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Suffer me to come to thee.</a:t>
            </a:r>
            <a:endParaRPr lang="en-US" altLang="en-US" sz="4000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1A15D34-7700-01B0-E1EF-B44D397F1C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 Verse 2</a:t>
            </a:r>
            <a:br>
              <a:rPr lang="en-AU" altLang="en-US" sz="16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Fain I would to thee be brought,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Gracious Lord, forbid it not;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 the Kingdom of thy grace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Give a little child a place.</a:t>
            </a:r>
            <a:endParaRPr lang="en-US" altLang="en-US" sz="4000" dirty="0">
              <a:cs typeface="Times New Roman" panose="02020603050405020304" pitchFamily="18" charset="0"/>
            </a:endParaRPr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4161B7D-9050-C909-1577-2DCD7DD0E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Loving Jesus, gentle Lamb,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 thy gracious hands I am;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Make me, Saviour, what thou art,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Live thyself within my heart.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D8A15EC-E988-993C-D6EC-9E038E4A13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4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Lamb of God, I look to thee,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Thou shalt my example be;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Thou art gentle, meek and mild;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Thou </a:t>
            </a:r>
            <a:r>
              <a:rPr lang="en-AU" altLang="en-US" sz="4000" dirty="0" err="1">
                <a:cs typeface="Times New Roman" panose="02020603050405020304" pitchFamily="18" charset="0"/>
              </a:rPr>
              <a:t>wast</a:t>
            </a:r>
            <a:r>
              <a:rPr lang="en-AU" altLang="en-US" sz="4000" dirty="0">
                <a:cs typeface="Times New Roman" panose="02020603050405020304" pitchFamily="18" charset="0"/>
              </a:rPr>
              <a:t> once a little child.</a:t>
            </a:r>
            <a:endParaRPr lang="en-US" altLang="en-US" sz="4000" dirty="0">
              <a:cs typeface="Times New Roman" panose="02020603050405020304" pitchFamily="18" charset="0"/>
            </a:endParaRPr>
          </a:p>
          <a:p>
            <a:endParaRPr lang="en-A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3078B5A-73B6-80EE-25AF-81B548D6B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5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Now I would be as thou art;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Give me an obedient heart;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Thou art pitiful and kind,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Let me have thy loving mind.</a:t>
            </a:r>
            <a:endParaRPr lang="en-US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B54546C-7F93-550D-2163-C6B5FC45BE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6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shall then show forth thy praise,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Serve thee all my happy days;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Then the world shall always see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Christ, the holy child, in me.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0671AF-65EA-F576-37C4-CFF35A75F713}"/>
              </a:ext>
            </a:extLst>
          </p:cNvPr>
          <p:cNvSpPr txBox="1"/>
          <p:nvPr/>
        </p:nvSpPr>
        <p:spPr>
          <a:xfrm>
            <a:off x="263525" y="6154738"/>
            <a:ext cx="2303463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Gentle Jesus, meek and mild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Charles Wesley (1707-1788)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221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793.  Gentle Jesus, meek and mild, Look upon a little child, Pity my simplicity, Suffer me to come to thee. </dc:title>
  <dc:creator>Perth Fortress</dc:creator>
  <cp:lastModifiedBy>Narelle Wheaton</cp:lastModifiedBy>
  <cp:revision>4</cp:revision>
  <dcterms:created xsi:type="dcterms:W3CDTF">2001-03-07T12:18:53Z</dcterms:created>
  <dcterms:modified xsi:type="dcterms:W3CDTF">2023-08-10T06:38:48Z</dcterms:modified>
</cp:coreProperties>
</file>